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61" r:id="rId4"/>
    <p:sldId id="262" r:id="rId5"/>
    <p:sldId id="257" r:id="rId6"/>
    <p:sldId id="258" r:id="rId7"/>
    <p:sldId id="278" r:id="rId8"/>
    <p:sldId id="264" r:id="rId9"/>
    <p:sldId id="276" r:id="rId10"/>
    <p:sldId id="277" r:id="rId11"/>
    <p:sldId id="265" r:id="rId12"/>
    <p:sldId id="263" r:id="rId13"/>
    <p:sldId id="266" r:id="rId14"/>
    <p:sldId id="268" r:id="rId15"/>
    <p:sldId id="269" r:id="rId16"/>
    <p:sldId id="273" r:id="rId17"/>
    <p:sldId id="267" r:id="rId18"/>
    <p:sldId id="270" r:id="rId19"/>
    <p:sldId id="272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2072"/>
  </p:normalViewPr>
  <p:slideViewPr>
    <p:cSldViewPr snapToGrid="0" snapToObjects="1">
      <p:cViewPr varScale="1">
        <p:scale>
          <a:sx n="125" d="100"/>
          <a:sy n="125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9FF28-A70E-674C-BB84-B4C180222327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BAF90-5517-4E4F-AF1D-0C113A3F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site will have 5 pages in total. I wanted to keep it simple and due to time constraints refrained from making any more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3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tested the site on my phone after deployment and saw that the navigation bar was in the middle of the page</a:t>
            </a:r>
          </a:p>
          <a:p>
            <a:r>
              <a:rPr lang="en-US"/>
              <a:t>Realized the layout did not render properly in safari</a:t>
            </a:r>
          </a:p>
          <a:p>
            <a:r>
              <a:rPr lang="en-US"/>
              <a:t>Changed to flexbox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6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Show: Navbar, footer, walk through each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7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a simple design with a white background as I like minimalistic designs.</a:t>
            </a:r>
          </a:p>
          <a:p>
            <a:r>
              <a:rPr lang="en-US" dirty="0"/>
              <a:t>I always found websites with images appealing so I was after that sort of look.</a:t>
            </a:r>
          </a:p>
          <a:p>
            <a:r>
              <a:rPr lang="en-US" dirty="0"/>
              <a:t>Also kept in mind the limitations of my ability so as I was browsing through dribble I </a:t>
            </a:r>
            <a:r>
              <a:rPr lang="en-US" dirty="0" err="1"/>
              <a:t>thougth</a:t>
            </a:r>
            <a:r>
              <a:rPr lang="en-US" dirty="0"/>
              <a:t> about the type of coding that would be required and if it was achievable.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5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built the wireframes and mock ups first to have something to work off</a:t>
            </a:r>
          </a:p>
          <a:p>
            <a:r>
              <a:rPr lang="en-US"/>
              <a:t>The mock ups were really helpful as I was basically converting the design in my head to something tangible</a:t>
            </a:r>
          </a:p>
          <a:p>
            <a:r>
              <a:rPr lang="en-US"/>
              <a:t>The mock up process helped me see if my </a:t>
            </a:r>
            <a:r>
              <a:rPr lang="en-US" err="1"/>
              <a:t>colour</a:t>
            </a:r>
            <a:r>
              <a:rPr lang="en-US"/>
              <a:t> theme and design was working as expected</a:t>
            </a:r>
          </a:p>
          <a:p>
            <a:r>
              <a:rPr lang="en-US"/>
              <a:t>While doing the wireframes and mock ups I was thinking about:</a:t>
            </a:r>
          </a:p>
          <a:p>
            <a:r>
              <a:rPr lang="en-US"/>
              <a:t> how I was going to code these up </a:t>
            </a:r>
          </a:p>
          <a:p>
            <a:r>
              <a:rPr lang="en-US"/>
              <a:t>What components do I need to make</a:t>
            </a:r>
          </a:p>
          <a:p>
            <a:r>
              <a:rPr lang="en-US"/>
              <a:t>what I had to do e.g. grid, flexbox, cards, buttons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home page and about page were inspired by this layout. I wanted two pics for my home page but found searching for a suitable image to be too time consuming so reduced it down to one in the final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sample websites Harrison showed us I liked the use of cards in the portfolio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5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each post to have its own container and a sidebar to the right containing all the links like the typical blog layout that I’ve seen on different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liked the look of a contact form I saw on dribble so that was </a:t>
            </a:r>
            <a:r>
              <a:rPr lang="en-US"/>
              <a:t>my inspiration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8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found coding up the html and </a:t>
            </a:r>
            <a:r>
              <a:rPr lang="en-US" err="1"/>
              <a:t>css</a:t>
            </a:r>
            <a:r>
              <a:rPr lang="en-US"/>
              <a:t> simultaneously was the best process for me as I can see what the design looks like as I go and make the adjustments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BAF90-5517-4E4F-AF1D-0C113A3FA7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EEA4-78BA-EB4B-BADB-BB60AB46E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F2C2A-39C3-264C-8FDC-3B63CF897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EDE36-AF05-B84E-8777-297876E2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62AB-0AB7-5743-AB62-6CFBDC71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2040-14A3-EC4E-9BBB-2081F206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6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75B1-31F8-F74A-811D-AAC436F4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3A255-60D4-FA43-B378-01BA10D6F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92E9-1848-D949-BDA7-CCBC985C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9133-A045-1E40-9587-6C424BD8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076A-FC69-4740-83D9-1920F35B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1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1A556-2A18-3D46-8AD9-9626F71B3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524EF-4A20-EA45-A649-AB4AD51A8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667B-C130-6D4C-99E3-48F3A810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17C9-F8C4-1645-900B-130E64A2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73F48-1F11-F140-ACA1-A177EE64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2E23-A967-7543-A5E4-30142AC4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0653-917B-1A48-AF3A-A8036FF9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2DF9-BBEC-5248-9ED9-7335A957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0B9C-B890-D546-92E6-31C5EF4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AC3C-D7BE-9744-B829-8ADA947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9441-D1B8-C843-8206-AF0D26DA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6382F-97FB-F544-8580-A036DE01F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99506-B5C7-C743-A959-2AAFA04E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DB8D-9076-8C40-9B64-4DCC3990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11ADF-B921-AC40-9730-E3DDE67F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2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2F88-720B-7641-8741-D375266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A277-919C-6B48-BD83-12CD589EA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0688F-7FC5-3146-8B79-C88291C8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771DE-7E65-0843-AEBD-FB602902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1F3BE-8FCC-4445-99E9-6B2959ED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900EC-5B96-4941-A0ED-E35A8351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6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BBE3-6DEB-E440-A31B-691B6F08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6EA86-7F8B-3244-8ABD-9FF53A74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B42B4-406C-B944-99B4-CBABEA0BB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F7798-10AD-3941-98AA-6FB900B59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03C77-06B1-6D4F-BAC2-CCA4BF11D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7C25D-457D-9B44-BF2C-9C75ED5F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95E73-55A8-9641-B944-06AB0AD7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FCC86-FF21-8D49-9DAC-D02B81E4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4D65-EDAE-5C41-B54A-92E11956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1FE2B-64EB-D44B-AA4D-5F4DC81D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4156-0FCB-474C-A89F-2418C222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C760C-A346-8040-8B53-611CDBD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3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47048-1B67-3F4A-B257-13311CA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F9766-AE98-C742-A0C9-AA2E965E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17B75-A657-854E-9D66-B4673056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7E1D-0D01-F24C-B73B-8752C070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E72F-7C6F-4B4F-BE97-B6EEF9153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ACCCF-5768-284A-B00C-550B2FD39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4834-0867-294C-A080-AC2F6DC5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B501B-C131-024F-9FCA-E9366C10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A0ABF-EE34-CA48-A584-7610FA8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C99B-40EF-7B47-B90D-B93F6E71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6346-23F6-A94A-B70F-146559DB3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8305C-803E-F742-BF54-4088FDFB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C58A5-E3AB-B64C-A6E8-4A7E6AB1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FCB8-3DE9-9443-AA03-B4B9E382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CBEFC-B1E0-3B4F-A2E0-E09A748E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8D94D-8AC7-0647-B476-4D5B48A6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6F00A-FC0E-EB45-8829-019FC9C8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95FC-1BDF-CC45-BC04-25570D15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8641F-FDD5-054E-BFCB-C12F2AB315A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D633-E896-344A-8A69-469BA3B4E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21D3D-E336-5542-A40F-9F7B0869C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417F4-97EA-2048-A658-17959BF09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handang.netlify.com/index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59C8-1616-7F43-AE07-056357FB9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Portfolio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79D73-8E60-4B4A-AFA9-2960CB809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</a:t>
            </a:r>
            <a:r>
              <a:rPr lang="en-US" dirty="0" err="1">
                <a:solidFill>
                  <a:srgbClr val="FFFFFF"/>
                </a:solidFill>
              </a:rPr>
              <a:t>Nhan</a:t>
            </a:r>
            <a:r>
              <a:rPr lang="en-US">
                <a:solidFill>
                  <a:srgbClr val="FFFFFF"/>
                </a:solidFill>
              </a:rPr>
              <a:t> Dang</a:t>
            </a:r>
          </a:p>
        </p:txBody>
      </p:sp>
    </p:spTree>
    <p:extLst>
      <p:ext uri="{BB962C8B-B14F-4D97-AF65-F5344CB8AC3E}">
        <p14:creationId xmlns:p14="http://schemas.microsoft.com/office/powerpoint/2010/main" val="107225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997C8-C829-524D-9DC1-72AFA742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Blog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824CA-CCB4-1A4F-A6A8-BF27FF26D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21"/>
          <a:stretch/>
        </p:blipFill>
        <p:spPr>
          <a:xfrm>
            <a:off x="3168517" y="2753936"/>
            <a:ext cx="3883314" cy="34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33082-C90F-DE42-9220-D9335139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Contact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6888A-BCD1-2545-B535-63208D40F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4532" y="3205339"/>
            <a:ext cx="5006849" cy="2693988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199962E-D06B-9E41-87AE-AF0128267F00}"/>
              </a:ext>
            </a:extLst>
          </p:cNvPr>
          <p:cNvSpPr/>
          <p:nvPr/>
        </p:nvSpPr>
        <p:spPr>
          <a:xfrm>
            <a:off x="6290621" y="4128635"/>
            <a:ext cx="699911" cy="45155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C9289D-C430-1E4E-9CA6-B920260AF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518" y="2947784"/>
            <a:ext cx="33647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0F427-D808-DD4F-BAA6-3DB1FAE6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F31E-F54A-F448-A81B-7162BB79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5"/>
            <a:ext cx="5461347" cy="2627135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Code up a template page based on the wireframes and mock ups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HTML and CSS done in tandem 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Separated the template page based on components then put them all together</a:t>
            </a:r>
          </a:p>
          <a:p>
            <a:pPr lvl="1"/>
            <a:r>
              <a:rPr lang="en-US" sz="1400">
                <a:solidFill>
                  <a:srgbClr val="000000"/>
                </a:solidFill>
              </a:rPr>
              <a:t>Added a comment for content start/stop</a:t>
            </a:r>
          </a:p>
          <a:p>
            <a:pPr lvl="1"/>
            <a:endParaRPr lang="en-US" sz="140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Copy and paste template contents into every new page, then insert contents in between header and footer</a:t>
            </a:r>
          </a:p>
          <a:p>
            <a:pPr marL="457200" indent="-457200">
              <a:buFont typeface="+mj-lt"/>
              <a:buAutoNum type="arabicPeriod"/>
            </a:pPr>
            <a:endParaRPr lang="en-US" sz="16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CBE3D-D499-CF43-AC7B-AC0D3665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26" y="3429000"/>
            <a:ext cx="4948439" cy="26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521F6-58FF-BA48-AC43-F7F1A00E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Template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13EC-29F3-7248-BF28-D1F0096E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3092970"/>
            <a:ext cx="10607040" cy="3417558"/>
          </a:xfrm>
        </p:spPr>
        <p:txBody>
          <a:bodyPr>
            <a:normAutofit/>
          </a:bodyPr>
          <a:lstStyle/>
          <a:p>
            <a:pPr marL="457200" indent="-457200">
              <a:buAutoNum type="alphaLcParenR"/>
            </a:pPr>
            <a:r>
              <a:rPr lang="en-US" sz="2000">
                <a:solidFill>
                  <a:srgbClr val="000000"/>
                </a:solidFill>
              </a:rPr>
              <a:t>Navigation Bar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Sourced an icon for the home button from </a:t>
            </a:r>
            <a:r>
              <a:rPr lang="en-US" sz="1600" err="1">
                <a:solidFill>
                  <a:srgbClr val="000000"/>
                </a:solidFill>
              </a:rPr>
              <a:t>Fontawesome</a:t>
            </a:r>
            <a:endParaRPr lang="en-US" sz="1600">
              <a:solidFill>
                <a:srgbClr val="000000"/>
              </a:solidFill>
            </a:endParaRPr>
          </a:p>
          <a:p>
            <a:pPr lvl="1"/>
            <a:r>
              <a:rPr lang="en-US" sz="1600">
                <a:solidFill>
                  <a:srgbClr val="000000"/>
                </a:solidFill>
              </a:rPr>
              <a:t>Didn’t think to make the navigation bar fixed until I had finished the entire website!</a:t>
            </a: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>
                <a:solidFill>
                  <a:srgbClr val="000000"/>
                </a:solidFill>
              </a:rPr>
              <a:t>Footer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Links to </a:t>
            </a:r>
            <a:r>
              <a:rPr lang="en-US" sz="1600" err="1">
                <a:solidFill>
                  <a:srgbClr val="000000"/>
                </a:solidFill>
              </a:rPr>
              <a:t>Github</a:t>
            </a:r>
            <a:r>
              <a:rPr lang="en-US" sz="1600">
                <a:solidFill>
                  <a:srgbClr val="000000"/>
                </a:solidFill>
              </a:rPr>
              <a:t> and LinkedIn using </a:t>
            </a:r>
            <a:r>
              <a:rPr lang="en-US" sz="1600" err="1">
                <a:solidFill>
                  <a:srgbClr val="000000"/>
                </a:solidFill>
              </a:rPr>
              <a:t>Fontawesome</a:t>
            </a:r>
            <a:r>
              <a:rPr lang="en-US" sz="1600">
                <a:solidFill>
                  <a:srgbClr val="000000"/>
                </a:solidFill>
              </a:rPr>
              <a:t> icons</a:t>
            </a:r>
          </a:p>
          <a:p>
            <a:pPr marL="457200" indent="-457200">
              <a:buFont typeface="+mj-lt"/>
              <a:buAutoNum type="alphaLcParenR"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B1B7E-D153-3A46-92AD-2926C654F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405" y="4200820"/>
            <a:ext cx="7205472" cy="494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7B88A-A691-A849-A2F9-E73E9E482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" b="8747"/>
          <a:stretch/>
        </p:blipFill>
        <p:spPr>
          <a:xfrm>
            <a:off x="1037319" y="5573530"/>
            <a:ext cx="9833548" cy="4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0BAC6-BCE3-5343-BA25-D7E4F926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Master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215F-DDD7-AA4D-92F2-B51D7D3D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556400"/>
            <a:ext cx="9833548" cy="845046"/>
          </a:xfrm>
        </p:spPr>
        <p:txBody>
          <a:bodyPr>
            <a:normAutofit fontScale="850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a grid to separate the body into 3 columns and 1 row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Allow the background </a:t>
            </a:r>
            <a:r>
              <a:rPr lang="en-US" sz="1600" err="1">
                <a:solidFill>
                  <a:srgbClr val="000000"/>
                </a:solidFill>
              </a:rPr>
              <a:t>colour</a:t>
            </a:r>
            <a:r>
              <a:rPr lang="en-US" sz="1600">
                <a:solidFill>
                  <a:srgbClr val="000000"/>
                </a:solidFill>
              </a:rPr>
              <a:t> to show either side to make the page look less plain</a:t>
            </a:r>
          </a:p>
          <a:p>
            <a:r>
              <a:rPr lang="en-US" sz="2000">
                <a:solidFill>
                  <a:srgbClr val="000000"/>
                </a:solidFill>
              </a:rPr>
              <a:t>Set the middle column to display as a flexbox to contain the nav, contents and footer</a:t>
            </a:r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rgbClr val="000000"/>
              </a:solidFill>
            </a:endParaRP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EBFFC-29AE-244D-8E39-20F80F2F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89"/>
          <a:stretch/>
        </p:blipFill>
        <p:spPr>
          <a:xfrm>
            <a:off x="2999232" y="3461457"/>
            <a:ext cx="6789976" cy="3463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4BDD1-F0EA-0540-ACC1-E12D02B424AD}"/>
              </a:ext>
            </a:extLst>
          </p:cNvPr>
          <p:cNvSpPr/>
          <p:nvPr/>
        </p:nvSpPr>
        <p:spPr>
          <a:xfrm>
            <a:off x="3227832" y="3461457"/>
            <a:ext cx="6355080" cy="320451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807E1-C27E-9842-AE3B-B14713577184}"/>
              </a:ext>
            </a:extLst>
          </p:cNvPr>
          <p:cNvSpPr/>
          <p:nvPr/>
        </p:nvSpPr>
        <p:spPr>
          <a:xfrm>
            <a:off x="3227832" y="3461458"/>
            <a:ext cx="301752" cy="320451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B1037E-EEB4-5F4F-8F62-CF86CF201267}"/>
              </a:ext>
            </a:extLst>
          </p:cNvPr>
          <p:cNvSpPr/>
          <p:nvPr/>
        </p:nvSpPr>
        <p:spPr>
          <a:xfrm>
            <a:off x="9272016" y="3461457"/>
            <a:ext cx="310896" cy="3204519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BB1C1E-1A63-7945-BFFA-61D19A65327A}"/>
              </a:ext>
            </a:extLst>
          </p:cNvPr>
          <p:cNvCxnSpPr/>
          <p:nvPr/>
        </p:nvCxnSpPr>
        <p:spPr>
          <a:xfrm>
            <a:off x="3529584" y="3468733"/>
            <a:ext cx="574243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1F185-0DE5-BF43-A5DA-93C19DFDA288}"/>
              </a:ext>
            </a:extLst>
          </p:cNvPr>
          <p:cNvCxnSpPr/>
          <p:nvPr/>
        </p:nvCxnSpPr>
        <p:spPr>
          <a:xfrm>
            <a:off x="3529584" y="6638603"/>
            <a:ext cx="5742432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1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C3C0B-8945-6142-A53D-BDDF54AB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Content Container -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A6CA-C41C-2540-BAE7-266A65C0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765798"/>
          </a:xfrm>
        </p:spPr>
        <p:txBody>
          <a:bodyPr>
            <a:normAutofit fontScale="775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Each page content uses a container that sits between the nav and footer contained in the middle column of the master grid</a:t>
            </a:r>
          </a:p>
          <a:p>
            <a:r>
              <a:rPr lang="en-US" sz="2000">
                <a:solidFill>
                  <a:srgbClr val="000000"/>
                </a:solidFill>
              </a:rPr>
              <a:t>Display is either flexbox or grid depending on the type of layout the page requires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A016E-43FB-7741-87E4-586405F5A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13868" r="3515" b="6764"/>
          <a:stretch/>
        </p:blipFill>
        <p:spPr>
          <a:xfrm>
            <a:off x="773205" y="3753102"/>
            <a:ext cx="5728447" cy="28715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2FF557-773F-EB4D-8BFD-C9F6EB8DEA02}"/>
              </a:ext>
            </a:extLst>
          </p:cNvPr>
          <p:cNvSpPr/>
          <p:nvPr/>
        </p:nvSpPr>
        <p:spPr>
          <a:xfrm>
            <a:off x="773206" y="3753102"/>
            <a:ext cx="5728447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DF092-C356-FA4B-AFDD-7D316BDC579E}"/>
              </a:ext>
            </a:extLst>
          </p:cNvPr>
          <p:cNvSpPr/>
          <p:nvPr/>
        </p:nvSpPr>
        <p:spPr>
          <a:xfrm>
            <a:off x="773204" y="3766120"/>
            <a:ext cx="289114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C15F4-A560-5E46-94C3-B968007D525B}"/>
              </a:ext>
            </a:extLst>
          </p:cNvPr>
          <p:cNvSpPr/>
          <p:nvPr/>
        </p:nvSpPr>
        <p:spPr>
          <a:xfrm>
            <a:off x="6259605" y="3744423"/>
            <a:ext cx="242047" cy="28628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250DFC-BAC3-3C43-BA2F-34DAF9C6B48E}"/>
              </a:ext>
            </a:extLst>
          </p:cNvPr>
          <p:cNvSpPr/>
          <p:nvPr/>
        </p:nvSpPr>
        <p:spPr>
          <a:xfrm>
            <a:off x="7264017" y="3876515"/>
            <a:ext cx="289114" cy="3643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3658D-B3AE-F143-9E16-252CEA78BE7F}"/>
              </a:ext>
            </a:extLst>
          </p:cNvPr>
          <p:cNvSpPr txBox="1"/>
          <p:nvPr/>
        </p:nvSpPr>
        <p:spPr>
          <a:xfrm>
            <a:off x="7746227" y="3936761"/>
            <a:ext cx="221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container grid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AA44B1-9F2C-DD4D-A548-BC1B12824D32}"/>
              </a:ext>
            </a:extLst>
          </p:cNvPr>
          <p:cNvSpPr/>
          <p:nvPr/>
        </p:nvSpPr>
        <p:spPr>
          <a:xfrm>
            <a:off x="1062318" y="4121427"/>
            <a:ext cx="5197287" cy="190989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C16A2-18F0-AE49-94C0-FE2DC99F96B4}"/>
              </a:ext>
            </a:extLst>
          </p:cNvPr>
          <p:cNvCxnSpPr>
            <a:cxnSpLocks/>
          </p:cNvCxnSpPr>
          <p:nvPr/>
        </p:nvCxnSpPr>
        <p:spPr>
          <a:xfrm>
            <a:off x="3639696" y="4121427"/>
            <a:ext cx="0" cy="190989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ABF2DE-18D4-1744-86CF-57431361A6D1}"/>
              </a:ext>
            </a:extLst>
          </p:cNvPr>
          <p:cNvCxnSpPr>
            <a:cxnSpLocks/>
          </p:cNvCxnSpPr>
          <p:nvPr/>
        </p:nvCxnSpPr>
        <p:spPr>
          <a:xfrm>
            <a:off x="1062317" y="5123329"/>
            <a:ext cx="519728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9E9D698-19BB-6D4B-8DCB-B09D92B892DA}"/>
              </a:ext>
            </a:extLst>
          </p:cNvPr>
          <p:cNvSpPr/>
          <p:nvPr/>
        </p:nvSpPr>
        <p:spPr>
          <a:xfrm>
            <a:off x="7264018" y="4471147"/>
            <a:ext cx="289114" cy="37651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1D6B4B-4E34-F44D-AF0C-ECFDEFDD1EBA}"/>
              </a:ext>
            </a:extLst>
          </p:cNvPr>
          <p:cNvSpPr txBox="1"/>
          <p:nvPr/>
        </p:nvSpPr>
        <p:spPr>
          <a:xfrm>
            <a:off x="7723093" y="4471147"/>
            <a:ext cx="166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container grid</a:t>
            </a:r>
          </a:p>
        </p:txBody>
      </p:sp>
    </p:spTree>
    <p:extLst>
      <p:ext uri="{BB962C8B-B14F-4D97-AF65-F5344CB8AC3E}">
        <p14:creationId xmlns:p14="http://schemas.microsoft.com/office/powerpoint/2010/main" val="257715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5A976-2497-CC45-A8A1-5A63E2D5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Content Container - Flexbox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F1538-8F31-E946-A7B9-ED51F6F90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13907" r="2976" b="6666"/>
          <a:stretch/>
        </p:blipFill>
        <p:spPr>
          <a:xfrm>
            <a:off x="900801" y="2753936"/>
            <a:ext cx="7482347" cy="37445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5E1D96-DA82-EE40-9CEE-546EE44526AB}"/>
              </a:ext>
            </a:extLst>
          </p:cNvPr>
          <p:cNvSpPr/>
          <p:nvPr/>
        </p:nvSpPr>
        <p:spPr>
          <a:xfrm>
            <a:off x="900801" y="2753936"/>
            <a:ext cx="7482346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11A84-00FE-7B42-A8BB-C4C8A9AE6D7A}"/>
              </a:ext>
            </a:extLst>
          </p:cNvPr>
          <p:cNvSpPr/>
          <p:nvPr/>
        </p:nvSpPr>
        <p:spPr>
          <a:xfrm>
            <a:off x="900800" y="2753936"/>
            <a:ext cx="375113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62A55-1F17-804E-A8FE-7EA44DB63873}"/>
              </a:ext>
            </a:extLst>
          </p:cNvPr>
          <p:cNvSpPr/>
          <p:nvPr/>
        </p:nvSpPr>
        <p:spPr>
          <a:xfrm>
            <a:off x="7998430" y="2753936"/>
            <a:ext cx="375113" cy="3744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DCD530-E259-2748-8302-5C35E19D0EC0}"/>
              </a:ext>
            </a:extLst>
          </p:cNvPr>
          <p:cNvSpPr/>
          <p:nvPr/>
        </p:nvSpPr>
        <p:spPr>
          <a:xfrm>
            <a:off x="1275912" y="3355629"/>
            <a:ext cx="6712913" cy="204571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3919C7-E339-2940-A494-9E00B619362D}"/>
              </a:ext>
            </a:extLst>
          </p:cNvPr>
          <p:cNvSpPr/>
          <p:nvPr/>
        </p:nvSpPr>
        <p:spPr>
          <a:xfrm>
            <a:off x="8476143" y="3876515"/>
            <a:ext cx="289114" cy="3643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FD93A-44D4-A24F-9664-7AD1EB6E0E06}"/>
              </a:ext>
            </a:extLst>
          </p:cNvPr>
          <p:cNvSpPr txBox="1"/>
          <p:nvPr/>
        </p:nvSpPr>
        <p:spPr>
          <a:xfrm>
            <a:off x="9096563" y="3862330"/>
            <a:ext cx="221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Master container grid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39C40-E5B6-9F4F-BBE3-3E233D038A63}"/>
              </a:ext>
            </a:extLst>
          </p:cNvPr>
          <p:cNvSpPr/>
          <p:nvPr/>
        </p:nvSpPr>
        <p:spPr>
          <a:xfrm>
            <a:off x="8476144" y="4471147"/>
            <a:ext cx="289114" cy="37651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0D8E98-81B9-CB4F-9D28-35AF3343E0FF}"/>
              </a:ext>
            </a:extLst>
          </p:cNvPr>
          <p:cNvSpPr txBox="1"/>
          <p:nvPr/>
        </p:nvSpPr>
        <p:spPr>
          <a:xfrm>
            <a:off x="9073429" y="4396716"/>
            <a:ext cx="236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container flexbox</a:t>
            </a:r>
          </a:p>
        </p:txBody>
      </p:sp>
    </p:spTree>
    <p:extLst>
      <p:ext uri="{BB962C8B-B14F-4D97-AF65-F5344CB8AC3E}">
        <p14:creationId xmlns:p14="http://schemas.microsoft.com/office/powerpoint/2010/main" val="97428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2EA58-A6FC-9F42-BD37-972E528E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7813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29654-AD3B-C94E-A810-43D38C35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-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C9FB-E183-8E4B-8F3D-9494118D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2382681" cy="3127077"/>
          </a:xfrm>
        </p:spPr>
        <p:txBody>
          <a:bodyPr>
            <a:normAutofit fontScale="92500" lnSpcReduction="20000"/>
          </a:bodyPr>
          <a:lstStyle/>
          <a:p>
            <a:r>
              <a:rPr lang="en-US" sz="2000">
                <a:solidFill>
                  <a:srgbClr val="000000"/>
                </a:solidFill>
              </a:rPr>
              <a:t>Grid layouts did not render well on smaller screens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Compressed images and content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Content overflows outside of margins</a:t>
            </a:r>
          </a:p>
          <a:p>
            <a:r>
              <a:rPr lang="en-US" sz="2000">
                <a:solidFill>
                  <a:srgbClr val="000000"/>
                </a:solidFill>
              </a:rPr>
              <a:t>Media queries used to override grid displays and convert them to flexbox displays for smaller screens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96194-CC7A-6044-A818-A0643EC5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35" y="2753936"/>
            <a:ext cx="1828542" cy="373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2D9DF-33E5-4D41-92D1-B8A47640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56" y="3580616"/>
            <a:ext cx="3462057" cy="168239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025D7106-B814-244C-9068-21FBC671EB39}"/>
              </a:ext>
            </a:extLst>
          </p:cNvPr>
          <p:cNvSpPr/>
          <p:nvPr/>
        </p:nvSpPr>
        <p:spPr>
          <a:xfrm>
            <a:off x="7751135" y="4157330"/>
            <a:ext cx="850605" cy="499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3BF3A-35C0-B34F-984D-B6776C67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– Image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A7D2-D031-5E4A-8AC4-99FD3A2D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Initially used CSS to add the image directly into the allocated grid area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Images did not scale well</a:t>
            </a:r>
          </a:p>
          <a:p>
            <a:pPr lvl="2"/>
            <a:r>
              <a:rPr lang="en-US" sz="1900">
                <a:solidFill>
                  <a:srgbClr val="000000"/>
                </a:solidFill>
              </a:rPr>
              <a:t>Too big on small screens and poor scaling resulting in distortion</a:t>
            </a:r>
          </a:p>
          <a:p>
            <a:pPr lvl="2"/>
            <a:endParaRPr lang="en-US" sz="1900">
              <a:solidFill>
                <a:srgbClr val="000000"/>
              </a:solidFill>
            </a:endParaRPr>
          </a:p>
          <a:p>
            <a:r>
              <a:rPr lang="en-US" sz="1900">
                <a:solidFill>
                  <a:srgbClr val="000000"/>
                </a:solidFill>
              </a:rPr>
              <a:t>Solution: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 Add a container for the image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Add a class attribute for the images. Max height specified and width set to ‘auto’ to prevent images from taking up too much room on large screens and distortion when scaling</a:t>
            </a:r>
          </a:p>
          <a:p>
            <a:pPr lvl="2"/>
            <a:endParaRPr lang="en-US" sz="1900">
              <a:solidFill>
                <a:srgbClr val="000000"/>
              </a:solidFill>
            </a:endParaRPr>
          </a:p>
          <a:p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8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D37054-A3D7-5C42-B85F-B4E18364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92BD1-07AA-124D-BE52-AB7EF151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96" t="5458" b="29890"/>
          <a:stretch/>
        </p:blipFill>
        <p:spPr>
          <a:xfrm>
            <a:off x="2408258" y="2753936"/>
            <a:ext cx="7699303" cy="3590160"/>
          </a:xfrm>
        </p:spPr>
      </p:pic>
    </p:spTree>
    <p:extLst>
      <p:ext uri="{BB962C8B-B14F-4D97-AF65-F5344CB8AC3E}">
        <p14:creationId xmlns:p14="http://schemas.microsoft.com/office/powerpoint/2010/main" val="368965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3A705-3548-0347-A6E0-D4CBD330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Challenges -  Navigation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3EBA-9E48-0344-AE95-DBB3920F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37" y="3117883"/>
            <a:ext cx="5214608" cy="2693976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Initially use grid</a:t>
            </a:r>
          </a:p>
          <a:p>
            <a:pPr lvl="2"/>
            <a:r>
              <a:rPr lang="en-US" sz="1200" dirty="0">
                <a:solidFill>
                  <a:srgbClr val="000000"/>
                </a:solidFill>
              </a:rPr>
              <a:t>Did not render properly on Safari</a:t>
            </a:r>
          </a:p>
          <a:p>
            <a:pPr lvl="2"/>
            <a:r>
              <a:rPr lang="en-US" sz="1200" dirty="0">
                <a:solidFill>
                  <a:srgbClr val="000000"/>
                </a:solidFill>
              </a:rPr>
              <a:t>Contents on the right hand side overflowed when screen is narrow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Changed to flexbox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Font size not ideal for mobile screens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Media query to shrink font size for smaller screens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Hamburger menu style as an alternate design (branch 2)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730EC-5B98-9548-95F8-A3DAAC4D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3" y="2609438"/>
            <a:ext cx="1782032" cy="34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EA7136-475F-7841-BB5C-FFABF4C2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Favourite</a:t>
            </a:r>
            <a:r>
              <a:rPr lang="en-US" dirty="0">
                <a:solidFill>
                  <a:srgbClr val="FFFFFF"/>
                </a:solidFill>
              </a:rPr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AF90-5C01-3242-92F0-3571A1740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5"/>
            <a:ext cx="2758458" cy="5628431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CSS Animation on home button</a:t>
            </a:r>
          </a:p>
          <a:p>
            <a:r>
              <a:rPr lang="en-US" sz="2400">
                <a:solidFill>
                  <a:srgbClr val="000000"/>
                </a:solidFill>
              </a:rPr>
              <a:t>Hamburger Menu</a:t>
            </a:r>
          </a:p>
          <a:p>
            <a:r>
              <a:rPr lang="en-US" sz="2400">
                <a:solidFill>
                  <a:srgbClr val="000000"/>
                </a:solidFill>
              </a:rPr>
              <a:t>Seeing my final page being responsive!	</a:t>
            </a:r>
          </a:p>
        </p:txBody>
      </p:sp>
      <p:pic>
        <p:nvPicPr>
          <p:cNvPr id="5" name="Online Media 4" descr="home button.mov">
            <a:hlinkClick r:id="" action="ppaction://media"/>
            <a:extLst>
              <a:ext uri="{FF2B5EF4-FFF2-40B4-BE49-F238E27FC236}">
                <a16:creationId xmlns:a16="http://schemas.microsoft.com/office/drawing/2014/main" id="{776D04F2-4746-3F44-9E89-42AE9170F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7341" y="4329885"/>
            <a:ext cx="1625949" cy="1464596"/>
          </a:xfrm>
          <a:prstGeom prst="rect">
            <a:avLst/>
          </a:prstGeom>
        </p:spPr>
      </p:pic>
      <p:pic>
        <p:nvPicPr>
          <p:cNvPr id="6" name="Online Media 5" descr="hamburgermenu.mov">
            <a:hlinkClick r:id="" action="ppaction://media"/>
            <a:extLst>
              <a:ext uri="{FF2B5EF4-FFF2-40B4-BE49-F238E27FC236}">
                <a16:creationId xmlns:a16="http://schemas.microsoft.com/office/drawing/2014/main" id="{03FFF2A0-5A94-6E42-8F29-29254B5B51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77458" y="4334390"/>
            <a:ext cx="1745686" cy="14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8FE88-D165-7044-903D-FA1F4F55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 Website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8099B-1A00-114F-8307-4CE580B56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1238" y="1849447"/>
            <a:ext cx="5305425" cy="31352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1FE5C1-6421-5D4D-A50B-058993CA2737}"/>
              </a:ext>
            </a:extLst>
          </p:cNvPr>
          <p:cNvSpPr/>
          <p:nvPr/>
        </p:nvSpPr>
        <p:spPr>
          <a:xfrm>
            <a:off x="6280819" y="1302645"/>
            <a:ext cx="4033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>
                <a:hlinkClick r:id="rId5"/>
              </a:rPr>
              <a:t>https://nhandang.netlify.com/index.html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29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3AA0F-0E59-5340-A08E-501CE661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F5B17-59C9-094C-AABB-55D3605B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4171707" cy="3126328"/>
          </a:xfrm>
        </p:spPr>
        <p:txBody>
          <a:bodyPr>
            <a:normAutofit/>
          </a:bodyPr>
          <a:lstStyle/>
          <a:p>
            <a:r>
              <a:rPr lang="en-US" sz="2200"/>
              <a:t>Browse Dribble for some inspiration</a:t>
            </a:r>
          </a:p>
          <a:p>
            <a:pPr lvl="1"/>
            <a:r>
              <a:rPr lang="en-US" sz="1800"/>
              <a:t>Different designs for each page</a:t>
            </a:r>
          </a:p>
          <a:p>
            <a:r>
              <a:rPr lang="en-US" sz="2200"/>
              <a:t>Find a </a:t>
            </a:r>
            <a:r>
              <a:rPr lang="en-US" sz="2200" err="1"/>
              <a:t>colour</a:t>
            </a:r>
            <a:r>
              <a:rPr lang="en-US" sz="2200"/>
              <a:t> theme using Coolers</a:t>
            </a:r>
          </a:p>
          <a:p>
            <a:r>
              <a:rPr lang="en-US" sz="2200"/>
              <a:t>Find suitable fonts </a:t>
            </a:r>
            <a:r>
              <a:rPr lang="en-US" sz="1800"/>
              <a:t>using Google Fonts</a:t>
            </a:r>
          </a:p>
          <a:p>
            <a:pPr lvl="1"/>
            <a:r>
              <a:rPr lang="en-US" sz="1800"/>
              <a:t>Headers</a:t>
            </a:r>
          </a:p>
          <a:p>
            <a:pPr lvl="1"/>
            <a:r>
              <a:rPr lang="en-US" sz="1800"/>
              <a:t>Body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9A50E-F525-B54E-8067-8F2ADEBDA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" b="14118"/>
          <a:stretch/>
        </p:blipFill>
        <p:spPr>
          <a:xfrm>
            <a:off x="5462418" y="2978923"/>
            <a:ext cx="5826469" cy="31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DE0F5-2F25-B240-9DFC-8D984F4D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8670-C59F-3F42-B2AA-C77621A5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04527"/>
            <a:ext cx="3584685" cy="288241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Write down pages required 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Basic structure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Contents</a:t>
            </a:r>
          </a:p>
          <a:p>
            <a:pPr lvl="1"/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Draw wireframes on paper based on designs that I liked on </a:t>
            </a:r>
            <a:r>
              <a:rPr lang="en-US" sz="2000" err="1">
                <a:solidFill>
                  <a:srgbClr val="000000"/>
                </a:solidFill>
              </a:rPr>
              <a:t>Dribbble</a:t>
            </a:r>
            <a:endParaRPr lang="en-US" sz="2000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F17B8-CF3A-E04B-AE24-49CE716D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66862" y="3206205"/>
            <a:ext cx="2413423" cy="181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092B-DFB6-5545-A6D8-19BC8B81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07753" y="3199032"/>
            <a:ext cx="2413421" cy="1810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20D71-A97E-B546-9259-A151A81CC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777341" y="3199032"/>
            <a:ext cx="2413421" cy="1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4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9754C0-E111-8540-AEA8-C8E9D577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3D86-73AE-0F46-8815-8718CFC3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Transfer wireframes draw on paper to </a:t>
            </a:r>
            <a:r>
              <a:rPr lang="en-US" sz="2000" err="1">
                <a:solidFill>
                  <a:srgbClr val="000000"/>
                </a:solidFill>
              </a:rPr>
              <a:t>Figma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29F5-5A25-EA4B-B9F7-C12EBDC74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48"/>
          <a:stretch/>
        </p:blipFill>
        <p:spPr>
          <a:xfrm>
            <a:off x="1179227" y="3536710"/>
            <a:ext cx="3804430" cy="278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21E28-59A4-B541-B98E-9014E78A4D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11"/>
          <a:stretch/>
        </p:blipFill>
        <p:spPr>
          <a:xfrm>
            <a:off x="6653831" y="2978923"/>
            <a:ext cx="4070491" cy="35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FB099-6E2B-3147-8176-737FD56C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Component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7C53-D702-C645-A3E6-50B4D15D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Navigation Bar - Top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Footer - Bottom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Submit Button for contact form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Home button 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Link button for portfolio items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Cards for portfolio items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Contact form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Cards for blog posts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Sidebar for links to blog posts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9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88901-3EB6-0147-A180-AC00C263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Page Inspirations – Home &amp;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4F8FC-E6D8-E746-B55C-613A1F1F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8002" y="2978923"/>
            <a:ext cx="3694931" cy="269398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F88E846-3A59-FE4B-A573-497A6CEFA5DD}"/>
              </a:ext>
            </a:extLst>
          </p:cNvPr>
          <p:cNvSpPr/>
          <p:nvPr/>
        </p:nvSpPr>
        <p:spPr>
          <a:xfrm>
            <a:off x="4865512" y="4188179"/>
            <a:ext cx="485424" cy="31499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99A4A7-DC97-C744-9ECB-4394B1881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422" y="2854072"/>
            <a:ext cx="2862785" cy="2917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D388DA-81B7-324B-945B-C25DB3518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207" y="2854072"/>
            <a:ext cx="3036448" cy="30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2026E-F708-634F-A6CB-763D619D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Portfolio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F47C3-BAA2-1D47-91AA-BE85CC02B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38"/>
          <a:stretch/>
        </p:blipFill>
        <p:spPr>
          <a:xfrm>
            <a:off x="3333136" y="2664490"/>
            <a:ext cx="4318464" cy="38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4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Macintosh PowerPoint</Application>
  <PresentationFormat>Widescreen</PresentationFormat>
  <Paragraphs>122</Paragraphs>
  <Slides>21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Portfolio Website</vt:lpstr>
      <vt:lpstr>Sitemap</vt:lpstr>
      <vt:lpstr>My Website</vt:lpstr>
      <vt:lpstr>Design Process</vt:lpstr>
      <vt:lpstr>Design Process</vt:lpstr>
      <vt:lpstr>Design Process</vt:lpstr>
      <vt:lpstr>Component List</vt:lpstr>
      <vt:lpstr>Page Inspirations – Home &amp; About</vt:lpstr>
      <vt:lpstr>Portfolio</vt:lpstr>
      <vt:lpstr>Blog</vt:lpstr>
      <vt:lpstr>Contact Form</vt:lpstr>
      <vt:lpstr>Development Process</vt:lpstr>
      <vt:lpstr>Template Components</vt:lpstr>
      <vt:lpstr>Master Container</vt:lpstr>
      <vt:lpstr>Content Container - Grid</vt:lpstr>
      <vt:lpstr>Content Container - Flexbox</vt:lpstr>
      <vt:lpstr>Challenges</vt:lpstr>
      <vt:lpstr>Challenges - Responsiveness</vt:lpstr>
      <vt:lpstr>Challenges – Image Sizing</vt:lpstr>
      <vt:lpstr>Challenges -  Navigation Bar</vt:lpstr>
      <vt:lpstr>Favourite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Website</dc:title>
  <dc:creator>Nhan Dang</dc:creator>
  <cp:lastModifiedBy>Nhan Dang</cp:lastModifiedBy>
  <cp:revision>1</cp:revision>
  <dcterms:created xsi:type="dcterms:W3CDTF">2019-09-21T07:27:30Z</dcterms:created>
  <dcterms:modified xsi:type="dcterms:W3CDTF">2019-09-21T07:28:17Z</dcterms:modified>
</cp:coreProperties>
</file>